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8" r:id="rId3"/>
    <p:sldId id="30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5" r:id="rId14"/>
    <p:sldId id="269" r:id="rId15"/>
    <p:sldId id="276" r:id="rId16"/>
    <p:sldId id="277" r:id="rId17"/>
    <p:sldId id="270" r:id="rId18"/>
    <p:sldId id="271" r:id="rId19"/>
    <p:sldId id="278" r:id="rId20"/>
    <p:sldId id="279" r:id="rId21"/>
    <p:sldId id="280" r:id="rId22"/>
    <p:sldId id="272" r:id="rId23"/>
    <p:sldId id="273" r:id="rId24"/>
    <p:sldId id="274" r:id="rId25"/>
    <p:sldId id="288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58885B5-CCF9-4C45-9F43-43AF66234F6B}" type="datetimeFigureOut">
              <a:rPr lang="en-US" smtClean="0"/>
              <a:pPr/>
              <a:t>12/01/2022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16E043D-BE36-48E6-B878-5DDF9093B9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0" y="2057400"/>
            <a:ext cx="3733800" cy="9144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WELCOM TO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276600"/>
            <a:ext cx="7391400" cy="1219200"/>
          </a:xfrm>
          <a:effectLst>
            <a:glow rad="101600">
              <a:schemeClr val="accent4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Algerian" pitchFamily="82" charset="0"/>
              </a:rPr>
              <a:t>CODE </a:t>
            </a:r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  <a:latin typeface="Algerian" pitchFamily="82" charset="0"/>
              </a:rPr>
              <a:t>HUSTLER</a:t>
            </a:r>
          </a:p>
          <a:p>
            <a:endParaRPr lang="en-US" sz="6000" dirty="0">
              <a:solidFill>
                <a:schemeClr val="tx2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1600" y="4419600"/>
            <a:ext cx="3765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Speaker:  Md Ameen hasan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861"/>
            <a:ext cx="9144000" cy="547227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785"/>
            <a:ext cx="9144000" cy="5582429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357"/>
            <a:ext cx="9144000" cy="4839286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23"/>
            <a:ext cx="9144000" cy="540675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328"/>
            <a:ext cx="9144000" cy="528334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181599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97"/>
            <a:ext cx="9144000" cy="606010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129"/>
            <a:ext cx="9144000" cy="540774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81000"/>
            <a:ext cx="6629400" cy="58477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MACHINE LEARNING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MACHINE IS SAID TO BE LEARNING FROM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PAST EXPERIENCES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(DATA FEED IN) WITH RESPECT TO SOME CLASS OF TASKS, IF IT’S PERFORMANCE IN A GIVEN TASK IMPROVES  WITH THE EXPERIENCES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Screenshot (60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763000" cy="32761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" y="5562600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Traditional approach to solve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problem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0" y="5562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Machine learning approach  to  solve    problem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275"/>
            <a:ext cx="9144000" cy="5835449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590"/>
            <a:ext cx="9144000" cy="566482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79"/>
            <a:ext cx="9144000" cy="615292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343"/>
            <a:ext cx="9144000" cy="539931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206"/>
            <a:ext cx="9143999" cy="600158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74280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91"/>
            <a:ext cx="9144000" cy="519441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1).png"/>
          <p:cNvPicPr>
            <a:picLocks noChangeAspect="1"/>
          </p:cNvPicPr>
          <p:nvPr/>
        </p:nvPicPr>
        <p:blipFill>
          <a:blip r:embed="rId2"/>
          <a:srcRect b="13424"/>
          <a:stretch>
            <a:fillRect/>
          </a:stretch>
        </p:blipFill>
        <p:spPr>
          <a:xfrm>
            <a:off x="0" y="381000"/>
            <a:ext cx="9144000" cy="559137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8229600" cy="4960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1" y="53340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MACHINE LEARNING IS THE SCIENCE OF GETTING COMPUTERS TO ACT WITHOUT BEING  EXPLICITLY PROGRAMMED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91"/>
            <a:ext cx="9144000" cy="644001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280"/>
            <a:ext cx="9144000" cy="5583439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1"/>
            <a:ext cx="9144000" cy="660493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593"/>
            <a:ext cx="9144000" cy="533881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054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3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7"/>
            <a:ext cx="9144000" cy="6845265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022"/>
            <a:ext cx="9144000" cy="6137956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209"/>
            <a:ext cx="9144000" cy="559358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79"/>
            <a:ext cx="9144000" cy="568244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564"/>
            <a:ext cx="9144000" cy="577687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838"/>
            <a:ext cx="9144000" cy="5916324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816"/>
            <a:ext cx="9144000" cy="5842368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087"/>
            <a:ext cx="9144000" cy="5549826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4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703"/>
            <a:ext cx="9144000" cy="5568593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5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5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4842387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0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9"/>
            <a:ext cx="9144000" cy="5613962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5626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5448326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116</TotalTime>
  <Words>73</Words>
  <Application>Microsoft Office PowerPoint</Application>
  <PresentationFormat>On-screen Show (4:3)</PresentationFormat>
  <Paragraphs>9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Metro</vt:lpstr>
      <vt:lpstr>WELCOM TO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 TO</dc:title>
  <dc:creator>HP</dc:creator>
  <cp:lastModifiedBy>HP</cp:lastModifiedBy>
  <cp:revision>13</cp:revision>
  <dcterms:created xsi:type="dcterms:W3CDTF">2020-11-26T04:10:23Z</dcterms:created>
  <dcterms:modified xsi:type="dcterms:W3CDTF">2022-01-12T17:00:01Z</dcterms:modified>
</cp:coreProperties>
</file>